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handoutMasterIdLst>
    <p:handoutMasterId r:id="rId5"/>
  </p:handoutMasterIdLst>
  <p:sldIdLst>
    <p:sldId id="268" r:id="rId2"/>
    <p:sldId id="271" r:id="rId3"/>
    <p:sldId id="272" r:id="rId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8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84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DFB7CC-F0BA-40B6-B21F-3F4836C1DB0B}" type="datetimeFigureOut">
              <a:rPr lang="en-US" smtClean="0"/>
              <a:pPr/>
              <a:t>11/26/13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74D5A2-713D-4380-A9C3-FBC7F560EF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72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E9BB-F4B9-4E5E-BE27-B20BD1623E71}" type="datetimeFigureOut">
              <a:rPr lang="en-US" smtClean="0"/>
              <a:pPr/>
              <a:t>11/26/13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37-1014-42F6-847E-72455FCFE6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E9BB-F4B9-4E5E-BE27-B20BD1623E71}" type="datetimeFigureOut">
              <a:rPr lang="en-US" smtClean="0"/>
              <a:pPr/>
              <a:t>11/26/13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37-1014-42F6-847E-72455FCFE6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E9BB-F4B9-4E5E-BE27-B20BD1623E71}" type="datetimeFigureOut">
              <a:rPr lang="en-US" smtClean="0"/>
              <a:pPr/>
              <a:t>11/26/13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37-1014-42F6-847E-72455FCFE6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E9BB-F4B9-4E5E-BE27-B20BD1623E71}" type="datetimeFigureOut">
              <a:rPr lang="en-US" smtClean="0"/>
              <a:pPr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37-1014-42F6-847E-72455FCFE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E9BB-F4B9-4E5E-BE27-B20BD1623E71}" type="datetimeFigureOut">
              <a:rPr lang="en-US" smtClean="0"/>
              <a:pPr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37-1014-42F6-847E-72455FCFE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E9BB-F4B9-4E5E-BE27-B20BD1623E71}" type="datetimeFigureOut">
              <a:rPr lang="en-US" smtClean="0"/>
              <a:pPr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37-1014-42F6-847E-72455FCFE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E9BB-F4B9-4E5E-BE27-B20BD1623E71}" type="datetimeFigureOut">
              <a:rPr lang="en-US" smtClean="0"/>
              <a:pPr/>
              <a:t>11/26/13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37-1014-42F6-847E-72455FCFE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E9BB-F4B9-4E5E-BE27-B20BD1623E71}" type="datetimeFigureOut">
              <a:rPr lang="en-US" smtClean="0"/>
              <a:pPr/>
              <a:t>11/26/13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37-1014-42F6-847E-72455FCFE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E9BB-F4B9-4E5E-BE27-B20BD1623E71}" type="datetimeFigureOut">
              <a:rPr lang="en-US" smtClean="0"/>
              <a:pPr/>
              <a:t>11/26/13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37-1014-42F6-847E-72455FCFE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E9BB-F4B9-4E5E-BE27-B20BD1623E71}" type="datetimeFigureOut">
              <a:rPr lang="en-US" smtClean="0"/>
              <a:pPr/>
              <a:t>11/26/13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37-1014-42F6-847E-72455FCFE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E9BB-F4B9-4E5E-BE27-B20BD1623E71}" type="datetimeFigureOut">
              <a:rPr lang="en-US" smtClean="0"/>
              <a:pPr/>
              <a:t>11/26/13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2337-1014-42F6-847E-72455FCFE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F1A0E9BB-F4B9-4E5E-BE27-B20BD1623E71}" type="datetimeFigureOut">
              <a:rPr lang="en-US" smtClean="0"/>
              <a:pPr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EEE2337-1014-42F6-847E-72455FCFE6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mailto:msrsen@pimajte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36945" y="228600"/>
            <a:ext cx="6705600" cy="1371600"/>
          </a:xfrm>
          <a:prstGeom prst="snip2Diag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31886">
            <a:off x="890788" y="3267502"/>
            <a:ext cx="8285892" cy="1220813"/>
          </a:xfrm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70000"/>
              </a:lnSpc>
            </a:pPr>
            <a:r>
              <a:rPr lang="en-US" sz="6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ill Sans Ultra Bold"/>
                <a:cs typeface="Gill Sans Ultra Bold"/>
              </a:rPr>
              <a:t>Uniform Design</a:t>
            </a:r>
            <a:endParaRPr lang="en-US" sz="1600" i="1" dirty="0">
              <a:solidFill>
                <a:schemeClr val="accent3">
                  <a:lumMod val="60000"/>
                  <a:lumOff val="40000"/>
                </a:schemeClr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"/>
            <a:ext cx="5486400" cy="12192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ARIZONA DESIGN EDUCATION NETWORK PRESENTS: </a:t>
            </a:r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CITYWIDE MULTI-SCHOOL QUALIFIERS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21046757">
            <a:off x="2495792" y="4839163"/>
            <a:ext cx="6520153" cy="251699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Deadline: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Brush Script MT Italic"/>
                <a:cs typeface="Brush Script MT Italic"/>
              </a:rPr>
              <a:t>Thur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Brush Script MT Italic"/>
                <a:ea typeface="+mn-ea"/>
                <a:cs typeface="Brush Script MT Italic"/>
              </a:rPr>
              <a:t>sday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Brush Script MT Italic"/>
                <a:cs typeface="Brush Script MT Italic"/>
              </a:rPr>
              <a:t>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Brush Script MT Italic"/>
                <a:cs typeface="Brush Script MT Italic"/>
              </a:rPr>
              <a:t>December 5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Brush Script MT Italic"/>
                <a:ea typeface="+mn-ea"/>
                <a:cs typeface="Brush Script MT Italic"/>
              </a:rPr>
              <a:t>,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Brush Script MT Italic"/>
                <a:ea typeface="+mn-ea"/>
                <a:cs typeface="Brush Script MT Italic"/>
              </a:rPr>
              <a:t>2013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Brush Script MT Italic"/>
              <a:ea typeface="+mn-ea"/>
              <a:cs typeface="Brush Script MT Italic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21078440">
            <a:off x="3597014" y="2679912"/>
            <a:ext cx="6084020" cy="6709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2013-14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Quickfire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#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1b: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 descr="ADEN-logo.4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978343" cy="1157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28600" y="228600"/>
            <a:ext cx="8229600" cy="762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038"/>
            <a:ext cx="8382000" cy="94456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QUICKFIRE DESIGN 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#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1b: </a:t>
            </a:r>
            <a:r>
              <a:rPr lang="en-US" sz="3600" dirty="0" smtClean="0">
                <a:solidFill>
                  <a:schemeClr val="bg1"/>
                </a:solidFill>
                <a:latin typeface="Gill Sans Ultra Bold"/>
                <a:cs typeface="Gill Sans Ultra Bold"/>
              </a:rPr>
              <a:t>Uniform Design</a:t>
            </a:r>
            <a:endParaRPr lang="en-US" sz="2800" cap="small" dirty="0">
              <a:solidFill>
                <a:schemeClr val="bg1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  SCENARIO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2800" dirty="0" smtClean="0"/>
              <a:t>Now that the logo for “</a:t>
            </a:r>
            <a:r>
              <a:rPr lang="en-US" sz="2800" b="1" dirty="0" err="1" smtClean="0"/>
              <a:t>Mi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Compa</a:t>
            </a:r>
            <a:r>
              <a:rPr lang="en-US" sz="2800" dirty="0" smtClean="0"/>
              <a:t>” has been chosen, it’s time to put it to use!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Your challenge for this assignment is to create </a:t>
            </a:r>
            <a:r>
              <a:rPr lang="en-US" sz="2800" dirty="0" smtClean="0"/>
              <a:t>a design for the uniform that will be worn by workers. Your design must use the logo in some way, but you have creative freedom beyond that. </a:t>
            </a:r>
            <a:r>
              <a:rPr lang="en-US" sz="2800" dirty="0" smtClean="0"/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105440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/>
        </p:nvSpPr>
        <p:spPr>
          <a:xfrm>
            <a:off x="228600" y="2133600"/>
            <a:ext cx="8305800" cy="3429000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/>
          <p:cNvSpPr/>
          <p:nvPr/>
        </p:nvSpPr>
        <p:spPr>
          <a:xfrm>
            <a:off x="0" y="4800600"/>
            <a:ext cx="9144000" cy="2057400"/>
          </a:xfrm>
          <a:prstGeom prst="snip2Diag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76800"/>
            <a:ext cx="8534400" cy="990600"/>
          </a:xfrm>
        </p:spPr>
        <p:txBody>
          <a:bodyPr numCol="2">
            <a:noAutofit/>
          </a:bodyPr>
          <a:lstStyle/>
          <a:p>
            <a:pPr marL="0"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FFEB99"/>
                </a:solidFill>
              </a:rPr>
              <a:t>Time Limit: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Entire design must be completed &amp; submitted to teacher within one regular-length class period </a:t>
            </a:r>
            <a:r>
              <a:rPr lang="en-US" sz="1050" dirty="0" smtClean="0">
                <a:solidFill>
                  <a:schemeClr val="bg1">
                    <a:lumMod val="85000"/>
                  </a:schemeClr>
                </a:solidFill>
              </a:rPr>
              <a:t>(~55 minutes,  1 hour maximum)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. No exceptions.</a:t>
            </a:r>
          </a:p>
          <a:p>
            <a:pPr marL="0">
              <a:spcAft>
                <a:spcPts val="0"/>
              </a:spcAft>
              <a:buNone/>
            </a:pPr>
            <a:endParaRPr lang="en-US" sz="1800" dirty="0" smtClean="0">
              <a:solidFill>
                <a:srgbClr val="FFEB99"/>
              </a:solidFill>
            </a:endParaRPr>
          </a:p>
          <a:p>
            <a:pPr marL="0"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EB99"/>
                </a:solidFill>
              </a:rPr>
              <a:t>TEACHERS:</a:t>
            </a:r>
          </a:p>
          <a:p>
            <a:pPr marL="0"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FFEB99"/>
                </a:solidFill>
              </a:rPr>
              <a:t>Select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D9D9D9"/>
                </a:solidFill>
              </a:rPr>
              <a:t>top </a:t>
            </a:r>
            <a:r>
              <a:rPr lang="en-US" sz="1200" u="sng" dirty="0" smtClean="0">
                <a:solidFill>
                  <a:srgbClr val="D9D9D9"/>
                </a:solidFill>
              </a:rPr>
              <a:t>five</a:t>
            </a:r>
            <a:r>
              <a:rPr lang="en-US" sz="1200" dirty="0" smtClean="0">
                <a:solidFill>
                  <a:srgbClr val="D9D9D9"/>
                </a:solidFill>
              </a:rPr>
              <a:t> designs, </a:t>
            </a:r>
            <a:r>
              <a:rPr lang="en-US" sz="1200" dirty="0" smtClean="0">
                <a:solidFill>
                  <a:srgbClr val="FFEB99"/>
                </a:solidFill>
              </a:rPr>
              <a:t>submit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D9D9D9"/>
                </a:solidFill>
              </a:rPr>
              <a:t>to Mike from </a:t>
            </a:r>
            <a:r>
              <a:rPr lang="en-US" sz="1200" dirty="0" smtClean="0">
                <a:solidFill>
                  <a:srgbClr val="D9D9D9"/>
                </a:solidFill>
              </a:rPr>
              <a:t>JTED and Rebecca from </a:t>
            </a:r>
            <a:r>
              <a:rPr lang="en-US" sz="1200" dirty="0" err="1" smtClean="0">
                <a:solidFill>
                  <a:srgbClr val="D9D9D9"/>
                </a:solidFill>
              </a:rPr>
              <a:t>Sabino</a:t>
            </a:r>
            <a:r>
              <a:rPr lang="en-US" sz="1200" dirty="0" smtClean="0">
                <a:solidFill>
                  <a:srgbClr val="D9D9D9"/>
                </a:solidFill>
              </a:rPr>
              <a:t> (emails below) </a:t>
            </a:r>
            <a:r>
              <a:rPr lang="en-US" sz="1200" dirty="0" smtClean="0">
                <a:solidFill>
                  <a:srgbClr val="D9D9D9"/>
                </a:solidFill>
              </a:rPr>
              <a:t>in </a:t>
            </a:r>
            <a:r>
              <a:rPr lang="en-US" sz="1200" dirty="0" smtClean="0">
                <a:solidFill>
                  <a:srgbClr val="D9D9D9"/>
                </a:solidFill>
              </a:rPr>
              <a:t> web-ready format (.jpg, .</a:t>
            </a:r>
            <a:r>
              <a:rPr lang="en-US" sz="1200" dirty="0" err="1" smtClean="0">
                <a:solidFill>
                  <a:srgbClr val="D9D9D9"/>
                </a:solidFill>
              </a:rPr>
              <a:t>png</a:t>
            </a:r>
            <a:r>
              <a:rPr lang="en-US" sz="1200" dirty="0" smtClean="0">
                <a:solidFill>
                  <a:srgbClr val="D9D9D9"/>
                </a:solidFill>
              </a:rPr>
              <a:t>, etc.).</a:t>
            </a:r>
            <a:endParaRPr lang="en-US" sz="1100" dirty="0"/>
          </a:p>
        </p:txBody>
      </p:sp>
      <p:sp>
        <p:nvSpPr>
          <p:cNvPr id="4" name="Snip Diagonal Corner Rectangle 3"/>
          <p:cNvSpPr/>
          <p:nvPr/>
        </p:nvSpPr>
        <p:spPr>
          <a:xfrm>
            <a:off x="228600" y="228600"/>
            <a:ext cx="8229600" cy="762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458200" cy="9445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QUICKFIRE DESIGN #1b: </a:t>
            </a:r>
            <a:r>
              <a:rPr lang="en-US" sz="3600" dirty="0">
                <a:solidFill>
                  <a:schemeClr val="bg1"/>
                </a:solidFill>
                <a:latin typeface="Gill Sans Ultra Bold"/>
                <a:cs typeface="Gill Sans Ultra Bold"/>
              </a:rPr>
              <a:t>Uniform Design</a:t>
            </a:r>
            <a:endParaRPr kumimoji="0" lang="en-US" sz="2800" b="0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Ultra Bold"/>
              <a:ea typeface="+mj-ea"/>
              <a:cs typeface="Gill Sans Ultra Bold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447800"/>
            <a:ext cx="8001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Tx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SPECIFICATIONS</a:t>
            </a:r>
          </a:p>
          <a:p>
            <a:pPr>
              <a:spcAft>
                <a:spcPts val="0"/>
              </a:spcAft>
              <a:buNone/>
            </a:pP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Uniform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designed in Adobe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Photoshop and/or Illustrator. Include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</a:t>
            </a:r>
            <a:endParaRPr lang="en-US" sz="1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COMPANY 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LOGO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</a:rPr>
              <a:t>Mi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</a:rPr>
              <a:t>Compa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 some way.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You may use the provided blank </a:t>
            </a:r>
          </a:p>
          <a:p>
            <a:pPr marL="0"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t-shirt image, or any other imagery of your choice.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Entire uniform must fit on page of designated size (see below), and may include other details such as pants, hats, aprons, etc. Use of found imagery </a:t>
            </a:r>
            <a:r>
              <a:rPr lang="en-US" sz="1600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is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allowed, but </a:t>
            </a:r>
            <a:r>
              <a:rPr lang="en-US" sz="1600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 people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endParaRPr lang="en-US" sz="1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19600" y="3810000"/>
            <a:ext cx="5105400" cy="914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Tx/>
              <a:buNone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Name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of File: </a:t>
            </a:r>
            <a:r>
              <a:rPr lang="en-US" sz="1600" dirty="0" smtClean="0">
                <a:solidFill>
                  <a:srgbClr val="BA6016"/>
                </a:solidFill>
              </a:rPr>
              <a:t>name</a:t>
            </a:r>
            <a:r>
              <a:rPr lang="en-US" sz="1600" dirty="0" smtClean="0">
                <a:solidFill>
                  <a:srgbClr val="BA6016"/>
                </a:solidFill>
              </a:rPr>
              <a:t>-</a:t>
            </a:r>
            <a:r>
              <a:rPr lang="en-US" sz="1600" dirty="0" smtClean="0">
                <a:solidFill>
                  <a:srgbClr val="BA6016"/>
                </a:solidFill>
              </a:rPr>
              <a:t>uniform</a:t>
            </a:r>
            <a:r>
              <a:rPr lang="en-US" sz="1600" dirty="0" smtClean="0">
                <a:solidFill>
                  <a:srgbClr val="BA6016"/>
                </a:solidFill>
              </a:rPr>
              <a:t>-</a:t>
            </a:r>
            <a:r>
              <a:rPr lang="en-US" sz="1600" dirty="0" smtClean="0">
                <a:solidFill>
                  <a:srgbClr val="BA6016"/>
                </a:solidFill>
              </a:rPr>
              <a:t>School </a:t>
            </a:r>
            <a:r>
              <a:rPr lang="en-US" sz="1600" dirty="0" err="1" smtClean="0">
                <a:solidFill>
                  <a:srgbClr val="BA6016"/>
                </a:solidFill>
              </a:rPr>
              <a:t>Abbreviation.pdf</a:t>
            </a:r>
            <a:r>
              <a:rPr lang="en-US" sz="1600" dirty="0">
                <a:solidFill>
                  <a:srgbClr val="BA6016"/>
                </a:solidFill>
              </a:rPr>
              <a:t> </a:t>
            </a:r>
            <a:r>
              <a:rPr lang="en-US" sz="1600" dirty="0" smtClean="0">
                <a:solidFill>
                  <a:srgbClr val="BA6016"/>
                </a:solidFill>
              </a:rPr>
              <a:t> </a:t>
            </a:r>
          </a:p>
          <a:p>
            <a:pPr>
              <a:spcAft>
                <a:spcPts val="0"/>
              </a:spcAft>
              <a:buFontTx/>
              <a:buNone/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Example: </a:t>
            </a:r>
            <a:r>
              <a:rPr lang="en-US" sz="1400" i="1" dirty="0" smtClean="0">
                <a:solidFill>
                  <a:srgbClr val="BA6016"/>
                </a:solidFill>
              </a:rPr>
              <a:t>B-Smith</a:t>
            </a:r>
            <a:r>
              <a:rPr lang="en-US" sz="1400" i="1" dirty="0" smtClean="0">
                <a:solidFill>
                  <a:srgbClr val="BA6016"/>
                </a:solidFill>
              </a:rPr>
              <a:t>-</a:t>
            </a:r>
            <a:r>
              <a:rPr lang="en-US" sz="1400" i="1" dirty="0" smtClean="0">
                <a:solidFill>
                  <a:srgbClr val="BA6016"/>
                </a:solidFill>
              </a:rPr>
              <a:t>uniform</a:t>
            </a:r>
            <a:r>
              <a:rPr lang="en-US" sz="1400" i="1" dirty="0" smtClean="0">
                <a:solidFill>
                  <a:srgbClr val="BA6016"/>
                </a:solidFill>
              </a:rPr>
              <a:t>-</a:t>
            </a:r>
            <a:r>
              <a:rPr lang="en-US" sz="1400" i="1" dirty="0" err="1" smtClean="0">
                <a:solidFill>
                  <a:srgbClr val="BA6016"/>
                </a:solidFill>
              </a:rPr>
              <a:t>CFHS.pdf</a:t>
            </a:r>
            <a:endParaRPr lang="en-US" sz="1400" i="1" dirty="0" smtClean="0">
              <a:solidFill>
                <a:srgbClr val="BA6016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5943600"/>
            <a:ext cx="83058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sz="1200" dirty="0" smtClean="0"/>
              <a:t>*</a:t>
            </a:r>
            <a:r>
              <a:rPr lang="en-US" sz="1200" dirty="0"/>
              <a:t>Please re-name all submissions to remove student names using the following filename format: </a:t>
            </a:r>
            <a:r>
              <a:rPr lang="en-US" sz="1050" i="1" dirty="0" err="1"/>
              <a:t>SchoolAbbreviation</a:t>
            </a:r>
            <a:r>
              <a:rPr lang="en-US" sz="1050" i="1" dirty="0"/>
              <a:t>-Design#.(jpg or gif</a:t>
            </a:r>
            <a:r>
              <a:rPr lang="en-US" sz="1050" i="1" dirty="0" smtClean="0"/>
              <a:t>)</a:t>
            </a:r>
            <a:r>
              <a:rPr lang="en-US" sz="1400" i="1" dirty="0" smtClean="0"/>
              <a:t> 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EX</a:t>
            </a:r>
            <a:r>
              <a:rPr lang="en-US" sz="1200" i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12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CFHS-01.gif ; IRHS-</a:t>
            </a:r>
            <a:r>
              <a:rPr lang="en-US" sz="1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04.</a:t>
            </a:r>
            <a:r>
              <a:rPr lang="en-US" sz="12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jpg ; JTED</a:t>
            </a:r>
            <a:r>
              <a:rPr lang="en-US" sz="1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-03.</a:t>
            </a:r>
            <a:r>
              <a:rPr lang="en-US" sz="12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gif etc.</a:t>
            </a:r>
          </a:p>
          <a:p>
            <a:pPr>
              <a:spcAft>
                <a:spcPts val="0"/>
              </a:spcAft>
              <a:buNone/>
            </a:pPr>
            <a:endParaRPr lang="en-US" sz="7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Submit to </a:t>
            </a:r>
            <a:r>
              <a:rPr lang="da-DK" sz="1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3"/>
              </a:rPr>
              <a:t>msrsen</a:t>
            </a:r>
            <a:r>
              <a:rPr lang="da-DK" sz="1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3"/>
              </a:rPr>
              <a:t>@pimajted.org &amp; </a:t>
            </a:r>
            <a:r>
              <a:rPr lang="da-DK" sz="14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azgraphicsteacher@</a:t>
            </a:r>
            <a:r>
              <a:rPr lang="da-DK" sz="14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gmail.com</a:t>
            </a:r>
            <a:r>
              <a:rPr lang="da-DK" sz="9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a-DK" sz="1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by </a:t>
            </a:r>
            <a:r>
              <a:rPr lang="da-DK" sz="1200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Thursday</a:t>
            </a:r>
            <a:r>
              <a:rPr lang="da-DK" sz="1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da-DK" sz="1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12/5/2013 at </a:t>
            </a:r>
            <a:r>
              <a:rPr lang="da-DK" sz="1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4pm</a:t>
            </a:r>
            <a:r>
              <a:rPr lang="da-DK" sz="12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endParaRPr lang="en-US" sz="16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3657600"/>
            <a:ext cx="464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Dimensions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5” x 7"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Resolution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000" dirty="0" smtClean="0">
                <a:solidFill>
                  <a:srgbClr val="BA6016"/>
                </a:solidFill>
              </a:rPr>
              <a:t>300</a:t>
            </a:r>
            <a:endParaRPr lang="en-US" sz="2000" dirty="0">
              <a:solidFill>
                <a:srgbClr val="BA6016"/>
              </a:solidFill>
            </a:endParaRPr>
          </a:p>
          <a:p>
            <a:pPr>
              <a:spcAft>
                <a:spcPts val="0"/>
              </a:spcAft>
              <a:buFontTx/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Colors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000" dirty="0" smtClean="0">
                <a:solidFill>
                  <a:srgbClr val="BA6016"/>
                </a:solidFill>
              </a:rPr>
              <a:t>Any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(RGB mode)</a:t>
            </a:r>
            <a:endParaRPr lang="en-US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13414</TotalTime>
  <Words>358</Words>
  <Application>Microsoft Macintosh PowerPoint</Application>
  <PresentationFormat>On-screen Show (4:3)</PresentationFormat>
  <Paragraphs>28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Sky</vt:lpstr>
      <vt:lpstr>Uniform Design</vt:lpstr>
      <vt:lpstr>QUICKFIRE DESIGN #1b: Uniform Design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Quickfire Design #1: LOGO DESIGN with 1-sentence tagline</dc:title>
  <dc:creator>Michael T. Srsen</dc:creator>
  <cp:lastModifiedBy>Srsen, Michael</cp:lastModifiedBy>
  <cp:revision>90</cp:revision>
  <dcterms:created xsi:type="dcterms:W3CDTF">2009-11-03T14:02:30Z</dcterms:created>
  <dcterms:modified xsi:type="dcterms:W3CDTF">2013-11-27T16:30:37Z</dcterms:modified>
</cp:coreProperties>
</file>